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57FE-9FF7-49EE-9E6E-EE83DC0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47" y="5272708"/>
            <a:ext cx="10710203" cy="13964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connie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stephens’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diamond pavilion is located next to THE Mike Stephens’ winners circle 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featuring views from turn 10 to finish 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30111-A24D-43B2-BC0F-2AECAD22C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47" y="4622332"/>
            <a:ext cx="10710203" cy="63325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New for 2020 racing season!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DA2ECFB-41B0-432B-AA3B-C89887C096D6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 b="15771"/>
          <a:stretch>
            <a:fillRect/>
          </a:stretch>
        </p:blipFill>
        <p:spPr bwMode="auto">
          <a:xfrm>
            <a:off x="866182" y="284794"/>
            <a:ext cx="10710203" cy="4337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5054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365016-CF11-4698-ADB3-0952A411B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1523" y="4688059"/>
            <a:ext cx="8676222" cy="19050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effectLst/>
              </a:rPr>
              <a:t>Grand opening was August 3, 2019.  </a:t>
            </a:r>
          </a:p>
          <a:p>
            <a:r>
              <a:rPr lang="en-US" sz="2800" dirty="0">
                <a:effectLst/>
              </a:rPr>
              <a:t>Pavilion is 30’ x 60’ and seats over 125 guests at 14 tables with space to move around.  The lights are amazing, but not as amazing as the “Big Ass” fans.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C35AD-ED2B-4D76-A9E8-1A8FD57B9C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52" y="187569"/>
            <a:ext cx="8032651" cy="4426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27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27A82-7F8B-4C99-9B37-C7431474D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9594" y="3938954"/>
            <a:ext cx="9852074" cy="3113649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</a:rPr>
              <a:t>pavilion rental:  </a:t>
            </a:r>
            <a:r>
              <a:rPr lang="en-US" sz="2000" dirty="0">
                <a:effectLst/>
              </a:rPr>
              <a:t>$200 for a luncheon or dinner ($600 for two full days)</a:t>
            </a:r>
          </a:p>
          <a:p>
            <a:r>
              <a:rPr lang="en-US" sz="2400" b="1" dirty="0">
                <a:effectLst/>
              </a:rPr>
              <a:t>Accoutrements: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All brand new 72” round tables @ $12 </a:t>
            </a:r>
            <a:r>
              <a:rPr lang="en-US" sz="2000" dirty="0" err="1">
                <a:effectLst/>
              </a:rPr>
              <a:t>ea</a:t>
            </a:r>
            <a:r>
              <a:rPr lang="en-US" sz="2000" dirty="0">
                <a:effectLst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8’ tables @ $8 </a:t>
            </a:r>
            <a:r>
              <a:rPr lang="en-US" sz="2000" dirty="0" err="1">
                <a:effectLst/>
              </a:rPr>
              <a:t>ea</a:t>
            </a:r>
            <a:endParaRPr lang="en-US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comfortable folding chairs @ $3 </a:t>
            </a:r>
            <a:r>
              <a:rPr lang="en-US" sz="2000" dirty="0" err="1">
                <a:effectLst/>
              </a:rPr>
              <a:t>ea</a:t>
            </a:r>
            <a:endParaRPr lang="en-US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table covers @ $2 </a:t>
            </a:r>
            <a:r>
              <a:rPr lang="en-US" sz="2000" dirty="0" err="1">
                <a:effectLst/>
              </a:rPr>
              <a:t>ea</a:t>
            </a:r>
            <a:r>
              <a:rPr lang="en-US" sz="2000" dirty="0">
                <a:effectLst/>
              </a:rPr>
              <a:t> (black or white spandex)</a:t>
            </a: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660F483-F42A-4BFF-B836-CEBF28ECF840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 bwMode="auto">
          <a:xfrm>
            <a:off x="1848315" y="82062"/>
            <a:ext cx="8224153" cy="3724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54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D8487-8EDB-48B0-8B6B-9603E6BD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107766"/>
            <a:ext cx="9906000" cy="20585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</a:rPr>
              <a:t>The caterer set up on the winners’ circle west side so that a band could entertain guests on the east side while enjoying their meals. </a:t>
            </a:r>
            <a:endParaRPr lang="en-US" sz="32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36628F2-7BF8-4BC8-9648-E6AEC2FD1420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4" b="21124"/>
          <a:stretch>
            <a:fillRect/>
          </a:stretch>
        </p:blipFill>
        <p:spPr bwMode="auto">
          <a:xfrm>
            <a:off x="216461" y="209866"/>
            <a:ext cx="5669332" cy="339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E26E13-FC82-43C8-AA5B-EA17DA7BD1F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1" r="8462"/>
          <a:stretch/>
        </p:blipFill>
        <p:spPr bwMode="auto">
          <a:xfrm>
            <a:off x="6390289" y="209866"/>
            <a:ext cx="5537603" cy="3395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808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865A-C860-47E8-83ED-F68D4F6E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10221">
            <a:off x="6459994" y="1245445"/>
            <a:ext cx="5535558" cy="848622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Side walls for cooler weather!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69AA334-FB19-4F86-967C-0FB0287C09E7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 bwMode="auto">
          <a:xfrm>
            <a:off x="253975" y="205281"/>
            <a:ext cx="5954566" cy="341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4EFBD3-90F9-4450-9D4D-BAC12F3949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51" y="3757505"/>
            <a:ext cx="378460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CEA226-139D-4C22-9AA2-2FE4CAB60E6A}"/>
              </a:ext>
            </a:extLst>
          </p:cNvPr>
          <p:cNvSpPr txBox="1"/>
          <p:nvPr/>
        </p:nvSpPr>
        <p:spPr>
          <a:xfrm>
            <a:off x="253975" y="6283387"/>
            <a:ext cx="699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side walls are not rated for high wind conditions.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33977-780F-4498-97EE-8884FD156348}"/>
              </a:ext>
            </a:extLst>
          </p:cNvPr>
          <p:cNvSpPr txBox="1"/>
          <p:nvPr/>
        </p:nvSpPr>
        <p:spPr>
          <a:xfrm>
            <a:off x="2136913" y="4295859"/>
            <a:ext cx="6202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Call now to book!  (918) 356-4814</a:t>
            </a:r>
          </a:p>
        </p:txBody>
      </p:sp>
    </p:spTree>
    <p:extLst>
      <p:ext uri="{BB962C8B-B14F-4D97-AF65-F5344CB8AC3E}">
        <p14:creationId xmlns:p14="http://schemas.microsoft.com/office/powerpoint/2010/main" val="1192267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188</TotalTime>
  <Words>187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Mesh</vt:lpstr>
      <vt:lpstr>The connie stephens’ diamond pavilion is located next to THE Mike Stephens’ winners circle  featuring views from turn 10 to finish line</vt:lpstr>
      <vt:lpstr>PowerPoint Presentation</vt:lpstr>
      <vt:lpstr>PowerPoint Presentation</vt:lpstr>
      <vt:lpstr>PowerPoint Presentation</vt:lpstr>
      <vt:lpstr>Side walls for cooler weather!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918je</dc:creator>
  <cp:lastModifiedBy>Hallett Motor Racing Circuit</cp:lastModifiedBy>
  <cp:revision>8</cp:revision>
  <dcterms:created xsi:type="dcterms:W3CDTF">2019-12-10T04:27:25Z</dcterms:created>
  <dcterms:modified xsi:type="dcterms:W3CDTF">2019-12-11T16:44:10Z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1527884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